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 autoAdjust="0"/>
  </p:normalViewPr>
  <p:slideViewPr>
    <p:cSldViewPr snapToGrid="0">
      <p:cViewPr>
        <p:scale>
          <a:sx n="123" d="100"/>
          <a:sy n="123" d="100"/>
        </p:scale>
        <p:origin x="-11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9B37791B-B040-4694-BFDC-8DD132D86E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xmlns="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D4E4291-AA4B-4CDD-87FB-9EF7ADE826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Team OTAVA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03" y="586352"/>
            <a:ext cx="9144000" cy="1263649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52" y="1885626"/>
            <a:ext cx="10668000" cy="3048001"/>
          </a:xfrm>
        </p:spPr>
        <p:txBody>
          <a:bodyPr>
            <a:normAutofit/>
          </a:bodyPr>
          <a:lstStyle/>
          <a:p>
            <a:r>
              <a:rPr lang="en-US" dirty="0" smtClean="0"/>
              <a:t> Our Project is an </a:t>
            </a:r>
            <a:r>
              <a:rPr lang="en-US" dirty="0" err="1" smtClean="0"/>
              <a:t>orrery</a:t>
            </a:r>
            <a:r>
              <a:rPr lang="en-US" dirty="0" smtClean="0"/>
              <a:t> </a:t>
            </a:r>
            <a:r>
              <a:rPr lang="en-US" dirty="0" err="1" smtClean="0"/>
              <a:t>i.e</a:t>
            </a:r>
            <a:r>
              <a:rPr lang="en-US" dirty="0" smtClean="0"/>
              <a:t> an working, interactive solar system model of all the planets </a:t>
            </a:r>
            <a:r>
              <a:rPr lang="en-US" dirty="0" err="1" smtClean="0"/>
              <a:t>upto</a:t>
            </a:r>
            <a:r>
              <a:rPr lang="en-US" dirty="0" smtClean="0"/>
              <a:t> Saturn.</a:t>
            </a:r>
          </a:p>
          <a:p>
            <a:r>
              <a:rPr lang="en-US" dirty="0" smtClean="0"/>
              <a:t>It functions using an intricate gear system which ensures that the time periods of the planets are as similar as possible to their real-life counterparts.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52" y="563105"/>
            <a:ext cx="9144000" cy="1263649"/>
          </a:xfrm>
        </p:spPr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7653"/>
            <a:ext cx="10668000" cy="3048001"/>
          </a:xfrm>
        </p:spPr>
        <p:txBody>
          <a:bodyPr/>
          <a:lstStyle/>
          <a:p>
            <a:r>
              <a:rPr lang="en-US" dirty="0" smtClean="0"/>
              <a:t>The model consists of a total of x parts which are as follows:</a:t>
            </a:r>
          </a:p>
          <a:p>
            <a:r>
              <a:rPr lang="en-US" dirty="0" smtClean="0"/>
              <a:t> a gears: responsible for timing and movement</a:t>
            </a:r>
          </a:p>
          <a:p>
            <a:r>
              <a:rPr lang="en-US" dirty="0"/>
              <a:t> </a:t>
            </a:r>
            <a:r>
              <a:rPr lang="en-US" dirty="0" smtClean="0"/>
              <a:t>4 idler arms: arms for idler gears which connect the </a:t>
            </a:r>
            <a:r>
              <a:rPr lang="en-US" dirty="0" err="1" smtClean="0"/>
              <a:t>geartrain</a:t>
            </a:r>
            <a:endParaRPr lang="en-US" dirty="0" smtClean="0"/>
          </a:p>
          <a:p>
            <a:r>
              <a:rPr lang="en-US" dirty="0"/>
              <a:t> c</a:t>
            </a:r>
            <a:r>
              <a:rPr lang="en-US" dirty="0" smtClean="0"/>
              <a:t> planet arms: support and rotate planets</a:t>
            </a:r>
          </a:p>
          <a:p>
            <a:r>
              <a:rPr lang="en-US" dirty="0"/>
              <a:t> </a:t>
            </a:r>
            <a:r>
              <a:rPr lang="en-US" dirty="0" smtClean="0"/>
              <a:t>7 planets: detailed models of celestial bodies</a:t>
            </a:r>
          </a:p>
          <a:p>
            <a:r>
              <a:rPr lang="en-US" dirty="0" smtClean="0"/>
              <a:t> Calendar disk: Shows the month’s, acts as idler as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Gear Design Team – </a:t>
            </a:r>
            <a:r>
              <a:rPr lang="en-US" dirty="0" err="1" smtClean="0"/>
              <a:t>Aman</a:t>
            </a:r>
            <a:r>
              <a:rPr lang="en-US" dirty="0" smtClean="0"/>
              <a:t> and </a:t>
            </a:r>
            <a:r>
              <a:rPr lang="en-US" dirty="0" err="1" smtClean="0"/>
              <a:t>Tanmay</a:t>
            </a:r>
            <a:endParaRPr lang="en-US" dirty="0" smtClean="0"/>
          </a:p>
          <a:p>
            <a:r>
              <a:rPr lang="en-US" dirty="0" smtClean="0"/>
              <a:t>Planet Modeling – </a:t>
            </a:r>
            <a:r>
              <a:rPr lang="en-US" dirty="0" err="1" smtClean="0"/>
              <a:t>Anirudh</a:t>
            </a:r>
            <a:endParaRPr lang="en-US" dirty="0" smtClean="0"/>
          </a:p>
          <a:p>
            <a:r>
              <a:rPr lang="en-US" dirty="0" smtClean="0"/>
              <a:t>Arms and Idlers- </a:t>
            </a:r>
            <a:r>
              <a:rPr lang="en-US" dirty="0" err="1" smtClean="0"/>
              <a:t>Vikhyath</a:t>
            </a:r>
            <a:r>
              <a:rPr lang="en-US" dirty="0" smtClean="0"/>
              <a:t> and </a:t>
            </a:r>
            <a:r>
              <a:rPr lang="en-US" dirty="0" err="1" smtClean="0"/>
              <a:t>Ojjas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138</Words>
  <Application>Microsoft Office PowerPoint</Application>
  <PresentationFormat>Custom</PresentationFormat>
  <Paragraphs>15</Paragraphs>
  <Slides>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TornVTI</vt:lpstr>
      <vt:lpstr>Team OTAVA</vt:lpstr>
      <vt:lpstr>Introduction</vt:lpstr>
      <vt:lpstr>About the Project</vt:lpstr>
      <vt:lpstr>Contributions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Ojjas</cp:lastModifiedBy>
  <cp:revision>6</cp:revision>
  <dcterms:created xsi:type="dcterms:W3CDTF">2021-07-08T08:33:49Z</dcterms:created>
  <dcterms:modified xsi:type="dcterms:W3CDTF">2021-07-17T18:28:52Z</dcterms:modified>
</cp:coreProperties>
</file>

<file path=docProps/thumbnail.jpeg>
</file>